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2493-A61C-493F-8BE3-DF9439799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91A30-7D11-4A42-BCB6-1CAB80B73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0DA24-FC48-4041-A1F1-6BBD35B8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F0090-B3B4-465C-9883-2B9B8DF9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53837-0C6B-409A-A6DD-A98D552B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1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9415-225F-4E48-A798-EA0A0185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9EDD1-ADE2-4C03-9824-00A3D4358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D6CC-0C87-4700-96EC-7AA7B61C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1126C-B781-41F5-B312-32138485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20FDD-9F7B-438B-8E26-25D09095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9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CBF58-B643-41B2-B994-22ADDF4CA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404BC-463A-4400-902A-3505E51DC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CB5F0-85E9-437F-9AD6-6C0BE8A4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4848A-5B5D-4808-B4AF-677F6885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5E7FE-2186-458F-8B14-CCFA612A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7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2A0B-57CF-4A5C-9235-380BDAA7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892F-4875-4646-B6B0-C960B7F97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A09DD-E88C-4E8A-9BCB-B7EF7C8B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8E5CF-8DD3-4D58-9809-FB947AAB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E1FB-29F1-4D82-8AB2-DA31D3F9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3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D5E8-80D6-4F87-80F1-87AE9475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DE288-36C1-443A-B1C8-AA0DBABFF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F1DA1-2163-44F6-8159-ADAB4B8A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5DC33-6DF2-42B5-87E1-E13B27DF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C242D-5BF6-4737-9352-5888736B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7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D2D4-9022-4AE3-B3C3-568512AB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AE7E7-5ECD-4776-A2C2-67BBE0C2A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71C6D-B13E-49D4-90C7-79817B98C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C5C30-7575-4E19-99DB-63AE0FDA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F94EC-BF2C-40A2-9C96-97B955A5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50238-9C42-4899-862E-88272443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9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E031-CB81-4B7B-AC64-35E605A5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53058-3C0E-4B9A-8EDD-06838D4C9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80B5F-C425-48CF-9C91-25E292CD7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FCCB0-1DF0-425E-ABDE-C54E954AC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D530B-226A-4540-8808-86DE13676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CE034-61DD-4341-8A57-8A58AFD6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7FD833-C415-4429-A855-61C9EC99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534AD-8D42-4C80-9B4E-916D0FB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1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4B20-FAEC-4AD2-857B-413D7248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F6EE6-9437-4990-BA14-B2D0208B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A4623-CCE8-4908-8C65-C7793548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3AEE9-5C97-4D45-A0BE-787A2659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2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42E84-4D9F-4484-9C1A-89BF4F1B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86BD0-6369-4EF7-9650-AD7B8F02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DFD50-4022-4D1C-B476-79FA3B67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2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E571-7938-4A46-8B06-A91AED4C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2982-89D9-4349-A83C-03DD5CA66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23807-D08B-4428-977B-1F6312943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30FE2-9168-4F63-8099-DE1AC00B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0BD48-2149-4308-92E8-2D03E888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3111D-AA72-4BAD-BA30-A67BF141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4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E8CE-907F-4BDA-A178-8B977DA89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373713-2228-4505-A4D2-0569711B2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5D954-F30A-4839-AEA3-F74D0E86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E4383-4FA9-410E-AF25-4CC194E2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7F06E-822C-4C43-8D7B-44C19429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FD737-21B1-4932-B5FA-73E6B233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4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AD0A1-504E-4352-BC5C-5143E0D0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39538-1226-4C02-BD73-BEE854300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F4A65-7C52-434F-9EA4-EB6B48991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EDDA-CD24-4A71-9D01-C398A7CA7F1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508A2-ACEF-4B36-9548-FCA966D7C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9A9D-0A90-479E-BD14-19EAE4F3A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5F208-F22C-4E6D-A56A-1D59A72A8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1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CA4E-263F-4371-BCCA-0916DEBE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Snucone</a:t>
            </a:r>
            <a:r>
              <a:rPr lang="en-GB" b="1" dirty="0"/>
              <a:t> Guided Kit Final Drill Markings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8A5305-71A1-4B95-AAF7-D291203C5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92421"/>
            <a:ext cx="910701" cy="359884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7EAE04-CD0B-41D4-81A7-7FA1AA5E7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171" y="2692421"/>
            <a:ext cx="949181" cy="39147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4D3A55-2614-425E-AA00-3824F8A32AC2}"/>
              </a:ext>
            </a:extLst>
          </p:cNvPr>
          <p:cNvSpPr txBox="1"/>
          <p:nvPr/>
        </p:nvSpPr>
        <p:spPr>
          <a:xfrm>
            <a:off x="445732" y="2079785"/>
            <a:ext cx="1837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Eg</a:t>
            </a:r>
            <a:r>
              <a:rPr lang="en-GB" dirty="0"/>
              <a:t> Ø3.8 10mm 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511E6-4A4D-4BE8-9FDF-79FE72F95B31}"/>
              </a:ext>
            </a:extLst>
          </p:cNvPr>
          <p:cNvSpPr txBox="1"/>
          <p:nvPr/>
        </p:nvSpPr>
        <p:spPr>
          <a:xfrm>
            <a:off x="5991922" y="2079785"/>
            <a:ext cx="1837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Eg</a:t>
            </a:r>
            <a:r>
              <a:rPr lang="en-GB" dirty="0"/>
              <a:t> Ø3.8 16mm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CBFF56-CB60-4B71-BDDC-327DC1B958E6}"/>
              </a:ext>
            </a:extLst>
          </p:cNvPr>
          <p:cNvSpPr txBox="1"/>
          <p:nvPr/>
        </p:nvSpPr>
        <p:spPr>
          <a:xfrm>
            <a:off x="2212388" y="3760163"/>
            <a:ext cx="3107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Allowing for guide offset and </a:t>
            </a:r>
            <a:r>
              <a:rPr lang="en-GB" sz="1200" dirty="0" err="1"/>
              <a:t>Ti</a:t>
            </a:r>
            <a:r>
              <a:rPr lang="en-GB" sz="1200" dirty="0"/>
              <a:t> sleeve within the guide, the very top of the bur level with the top of the guide will drill to 10mm.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C54B1A9D-29DA-4247-AD35-A2331EDDCCD8}"/>
              </a:ext>
            </a:extLst>
          </p:cNvPr>
          <p:cNvSpPr/>
          <p:nvPr/>
        </p:nvSpPr>
        <p:spPr>
          <a:xfrm>
            <a:off x="1748901" y="4207136"/>
            <a:ext cx="294889" cy="1502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320FD-F9FA-49FE-BBE3-7DACAA905983}"/>
              </a:ext>
            </a:extLst>
          </p:cNvPr>
          <p:cNvSpPr txBox="1"/>
          <p:nvPr/>
        </p:nvSpPr>
        <p:spPr>
          <a:xfrm>
            <a:off x="2212388" y="4357429"/>
            <a:ext cx="3187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first line below level with the top of the guide would drill to 8mm, the 2</a:t>
            </a:r>
            <a:r>
              <a:rPr lang="en-GB" sz="1200" baseline="30000" dirty="0"/>
              <a:t>nd</a:t>
            </a:r>
            <a:r>
              <a:rPr lang="en-GB" sz="1200" dirty="0"/>
              <a:t> line below will drill to 6mm.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BA3F26-F875-4D55-871B-15440D787B4A}"/>
              </a:ext>
            </a:extLst>
          </p:cNvPr>
          <p:cNvSpPr txBox="1"/>
          <p:nvPr/>
        </p:nvSpPr>
        <p:spPr>
          <a:xfrm>
            <a:off x="8158361" y="3436998"/>
            <a:ext cx="3107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Allowing for guide offset and </a:t>
            </a:r>
            <a:r>
              <a:rPr lang="en-GB" sz="1200" dirty="0" err="1"/>
              <a:t>Ti</a:t>
            </a:r>
            <a:r>
              <a:rPr lang="en-GB" sz="1200" dirty="0"/>
              <a:t> sleeve within the guide, the very top of the bur level with top of the guide will drill to 16mm.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F2D41D23-D7A1-4A39-BAEE-A40F3B87502F}"/>
              </a:ext>
            </a:extLst>
          </p:cNvPr>
          <p:cNvSpPr/>
          <p:nvPr/>
        </p:nvSpPr>
        <p:spPr>
          <a:xfrm>
            <a:off x="7682154" y="3860014"/>
            <a:ext cx="294889" cy="1502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7BA6E9-49E6-43D4-8487-B71F38AEA98B}"/>
              </a:ext>
            </a:extLst>
          </p:cNvPr>
          <p:cNvSpPr txBox="1"/>
          <p:nvPr/>
        </p:nvSpPr>
        <p:spPr>
          <a:xfrm>
            <a:off x="8166717" y="4010307"/>
            <a:ext cx="3187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first line below level with the top of the guide will drill to 14mm, 2</a:t>
            </a:r>
            <a:r>
              <a:rPr lang="en-GB" sz="1200" baseline="30000" dirty="0"/>
              <a:t>nd</a:t>
            </a:r>
            <a:r>
              <a:rPr lang="en-GB" sz="1200" dirty="0"/>
              <a:t> line to 12mm, 3</a:t>
            </a:r>
            <a:r>
              <a:rPr lang="en-GB" sz="1200" baseline="30000" dirty="0"/>
              <a:t>rd</a:t>
            </a:r>
            <a:r>
              <a:rPr lang="en-GB" sz="1200" dirty="0"/>
              <a:t> line to 10mm. </a:t>
            </a:r>
          </a:p>
        </p:txBody>
      </p:sp>
    </p:spTree>
    <p:extLst>
      <p:ext uri="{BB962C8B-B14F-4D97-AF65-F5344CB8AC3E}">
        <p14:creationId xmlns:p14="http://schemas.microsoft.com/office/powerpoint/2010/main" val="409726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Snucone Guided Kit Final Drill Markings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Emma@implantguideprint.co.uk</dc:creator>
  <cp:lastModifiedBy>Emma@implantguideprint.co.uk</cp:lastModifiedBy>
  <cp:revision>5</cp:revision>
  <dcterms:created xsi:type="dcterms:W3CDTF">2021-05-19T09:20:35Z</dcterms:created>
  <dcterms:modified xsi:type="dcterms:W3CDTF">2021-05-19T14:00:27Z</dcterms:modified>
</cp:coreProperties>
</file>